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4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E4CF60-71CA-48FB-948C-C670924332FF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7D792-D756-47CC-A3E1-A0DB451A8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5163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9481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4259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6858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906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1601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005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1314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8965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980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2311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330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627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6687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04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789DC-45BB-4162-A2A1-C4F7F0C2216A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63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s.go.k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t="7592" b="8078"/>
          <a:stretch/>
        </p:blipFill>
        <p:spPr>
          <a:xfrm>
            <a:off x="0" y="0"/>
            <a:ext cx="12192000" cy="6061166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9065088" y="-22161"/>
            <a:ext cx="993312" cy="24819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425064" y="6084958"/>
            <a:ext cx="5341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</a:t>
            </a:r>
            <a:r>
              <a:rPr lang="en-US" altLang="ko-KR" dirty="0">
                <a:hlinkClick r:id="rId3"/>
              </a:rPr>
              <a:t>http://</a:t>
            </a:r>
            <a:r>
              <a:rPr lang="en-US" altLang="ko-KR" dirty="0" smtClean="0">
                <a:hlinkClick r:id="rId3"/>
              </a:rPr>
              <a:t>www.safetyedu.org/</a:t>
            </a:r>
            <a:r>
              <a:rPr lang="ko-KR" altLang="en-US" dirty="0" smtClean="0"/>
              <a:t> 접속 후 로그인 클릭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8623514" y="226032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①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10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7270" b="11126"/>
          <a:stretch/>
        </p:blipFill>
        <p:spPr>
          <a:xfrm>
            <a:off x="0" y="0"/>
            <a:ext cx="12192000" cy="58652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3963" y="5865223"/>
            <a:ext cx="5724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dirty="0" err="1" smtClean="0"/>
              <a:t>학내구성원</a:t>
            </a:r>
            <a:r>
              <a:rPr lang="ko-KR" altLang="en-US" dirty="0" smtClean="0"/>
              <a:t> 칸에 학번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사번</a:t>
            </a:r>
            <a:r>
              <a:rPr lang="ko-KR" altLang="en-US" dirty="0" smtClean="0"/>
              <a:t> 및 성명 입력 후 로그인</a:t>
            </a:r>
            <a:endParaRPr lang="en-US" altLang="ko-KR" dirty="0" smtClean="0"/>
          </a:p>
          <a:p>
            <a:r>
              <a:rPr lang="en-US" altLang="ko-KR" dirty="0" smtClean="0"/>
              <a:t>   (</a:t>
            </a:r>
            <a:r>
              <a:rPr lang="ko-KR" altLang="en-US" dirty="0" smtClean="0"/>
              <a:t>로그인 안될 시 </a:t>
            </a:r>
            <a:r>
              <a:rPr lang="en-US" altLang="ko-KR" dirty="0" smtClean="0"/>
              <a:t>062-950-3950</a:t>
            </a:r>
            <a:r>
              <a:rPr lang="ko-KR" altLang="en-US" dirty="0" smtClean="0"/>
              <a:t>으로 문의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7" name="TextBox 6"/>
          <p:cNvSpPr txBox="1"/>
          <p:nvPr/>
        </p:nvSpPr>
        <p:spPr>
          <a:xfrm>
            <a:off x="2285372" y="186682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②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689907" y="2097656"/>
            <a:ext cx="3253694" cy="214777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7270" b="9556"/>
          <a:stretch/>
        </p:blipFill>
        <p:spPr>
          <a:xfrm>
            <a:off x="-9525" y="0"/>
            <a:ext cx="12201525" cy="59827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9617" y="6141304"/>
            <a:ext cx="248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③ 안전</a:t>
            </a:r>
            <a:r>
              <a:rPr lang="en-US" altLang="ko-KR" dirty="0" smtClean="0"/>
              <a:t>·</a:t>
            </a:r>
            <a:r>
              <a:rPr lang="ko-KR" altLang="en-US" dirty="0" smtClean="0"/>
              <a:t>보건교육 클릭</a:t>
            </a:r>
            <a:endParaRPr lang="en-US" altLang="ko-KR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1896637" y="1378183"/>
            <a:ext cx="1839339" cy="162627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92853" y="1033896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③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78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7222" b="8266"/>
          <a:stretch/>
        </p:blipFill>
        <p:spPr>
          <a:xfrm>
            <a:off x="0" y="0"/>
            <a:ext cx="12192000" cy="60742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9421" y="6179404"/>
            <a:ext cx="336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④ 언어 선택 후 </a:t>
            </a:r>
            <a:r>
              <a:rPr lang="ko-KR" altLang="en-US" dirty="0" err="1" smtClean="0"/>
              <a:t>과목선택</a:t>
            </a:r>
            <a:r>
              <a:rPr lang="ko-KR" altLang="en-US" dirty="0" smtClean="0"/>
              <a:t> 클릭</a:t>
            </a:r>
            <a:endParaRPr lang="en-US" altLang="ko-KR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5176330" y="3680833"/>
            <a:ext cx="3314527" cy="162627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575515" y="368083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④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98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1"/>
            <a:ext cx="12192000" cy="6061166"/>
            <a:chOff x="0" y="1"/>
            <a:chExt cx="12192000" cy="6061166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3"/>
            <a:srcRect t="7270" b="8400"/>
            <a:stretch/>
          </p:blipFill>
          <p:spPr>
            <a:xfrm>
              <a:off x="0" y="1"/>
              <a:ext cx="12192000" cy="6061166"/>
            </a:xfrm>
            <a:prstGeom prst="rect">
              <a:avLst/>
            </a:prstGeom>
          </p:spPr>
        </p:pic>
        <p:sp>
          <p:nvSpPr>
            <p:cNvPr id="3" name="직사각형 2"/>
            <p:cNvSpPr/>
            <p:nvPr/>
          </p:nvSpPr>
          <p:spPr>
            <a:xfrm>
              <a:off x="4036786" y="1615513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5948136" y="1612225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770586" y="1615513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249741" y="6179404"/>
            <a:ext cx="455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⑤</a:t>
            </a:r>
            <a:r>
              <a:rPr lang="en-US" altLang="ko-KR" dirty="0" smtClean="0"/>
              <a:t>, </a:t>
            </a:r>
            <a:r>
              <a:rPr lang="ko-KR" altLang="en-US" dirty="0" smtClean="0"/>
              <a:t>⑥ 수강과목 선택 후 설정 클릭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이미 선택 되어있는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개 과목은 필수과목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5094242" y="4649269"/>
            <a:ext cx="966924" cy="51055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4546430" y="444288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⑥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483155" y="1901713"/>
            <a:ext cx="566331" cy="27475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986211" y="1670880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⑤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96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0"/>
            <a:ext cx="12192000" cy="5969726"/>
            <a:chOff x="0" y="0"/>
            <a:chExt cx="12192000" cy="5969726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/>
            <a:srcRect t="7592" b="9349"/>
            <a:stretch/>
          </p:blipFill>
          <p:spPr>
            <a:xfrm>
              <a:off x="0" y="0"/>
              <a:ext cx="12192000" cy="5969726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3987800" y="4337050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987800" y="4574490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987800" y="4808945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943940" y="5022485"/>
              <a:ext cx="158056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299200" y="434022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337300" y="4595280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299200" y="482444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299200" y="500927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249741" y="5969726"/>
            <a:ext cx="455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⑦ 각 과목 수강 후 평가하기 클릭</a:t>
            </a:r>
            <a:endParaRPr lang="en-US" altLang="ko-KR" dirty="0" smtClean="0"/>
          </a:p>
          <a:p>
            <a:r>
              <a:rPr lang="en-US" altLang="ko-KR" dirty="0" smtClean="0"/>
              <a:t>(60</a:t>
            </a:r>
            <a:r>
              <a:rPr lang="ko-KR" altLang="en-US" dirty="0" smtClean="0"/>
              <a:t>점 이상이어야 안전교육 이수 가능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6962231" y="5302413"/>
            <a:ext cx="718729" cy="36686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6414419" y="5127006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⑦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36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82</Words>
  <Application>Microsoft Office PowerPoint</Application>
  <PresentationFormat>와이드스크린</PresentationFormat>
  <Paragraphs>19</Paragraphs>
  <Slides>6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미용</cp:lastModifiedBy>
  <cp:revision>21</cp:revision>
  <dcterms:created xsi:type="dcterms:W3CDTF">2020-05-31T23:43:59Z</dcterms:created>
  <dcterms:modified xsi:type="dcterms:W3CDTF">2021-03-23T06:13:33Z</dcterms:modified>
  <cp:contentStatus/>
</cp:coreProperties>
</file>