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498" autoAdjust="0"/>
    <p:restoredTop sz="94660"/>
  </p:normalViewPr>
  <p:slideViewPr>
    <p:cSldViewPr snapToGrid="0">
      <p:cViewPr varScale="1">
        <p:scale>
          <a:sx n="87" d="100"/>
          <a:sy n="87" d="100"/>
        </p:scale>
        <p:origin x="48" y="5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73306-53EA-438E-9399-5A140E9AEF63}" type="datetimeFigureOut">
              <a:rPr lang="ko-KR" altLang="en-US" smtClean="0"/>
              <a:t>2020-03-11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17EBB-5252-4C10-B61B-54F828CAF1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48480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73306-53EA-438E-9399-5A140E9AEF63}" type="datetimeFigureOut">
              <a:rPr lang="ko-KR" altLang="en-US" smtClean="0"/>
              <a:t>2020-03-11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17EBB-5252-4C10-B61B-54F828CAF1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673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73306-53EA-438E-9399-5A140E9AEF63}" type="datetimeFigureOut">
              <a:rPr lang="ko-KR" altLang="en-US" smtClean="0"/>
              <a:t>2020-03-11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17EBB-5252-4C10-B61B-54F828CAF1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9839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73306-53EA-438E-9399-5A140E9AEF63}" type="datetimeFigureOut">
              <a:rPr lang="ko-KR" altLang="en-US" smtClean="0"/>
              <a:t>2020-03-11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17EBB-5252-4C10-B61B-54F828CAF1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3949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73306-53EA-438E-9399-5A140E9AEF63}" type="datetimeFigureOut">
              <a:rPr lang="ko-KR" altLang="en-US" smtClean="0"/>
              <a:t>2020-03-11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17EBB-5252-4C10-B61B-54F828CAF1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80453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73306-53EA-438E-9399-5A140E9AEF63}" type="datetimeFigureOut">
              <a:rPr lang="ko-KR" altLang="en-US" smtClean="0"/>
              <a:t>2020-03-11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17EBB-5252-4C10-B61B-54F828CAF1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2653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73306-53EA-438E-9399-5A140E9AEF63}" type="datetimeFigureOut">
              <a:rPr lang="ko-KR" altLang="en-US" smtClean="0"/>
              <a:t>2020-03-11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17EBB-5252-4C10-B61B-54F828CAF1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27252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73306-53EA-438E-9399-5A140E9AEF63}" type="datetimeFigureOut">
              <a:rPr lang="ko-KR" altLang="en-US" smtClean="0"/>
              <a:t>2020-03-11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17EBB-5252-4C10-B61B-54F828CAF1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7785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73306-53EA-438E-9399-5A140E9AEF63}" type="datetimeFigureOut">
              <a:rPr lang="ko-KR" altLang="en-US" smtClean="0"/>
              <a:t>2020-03-11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17EBB-5252-4C10-B61B-54F828CAF1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5147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73306-53EA-438E-9399-5A140E9AEF63}" type="datetimeFigureOut">
              <a:rPr lang="ko-KR" altLang="en-US" smtClean="0"/>
              <a:t>2020-03-11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17EBB-5252-4C10-B61B-54F828CAF1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4512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73306-53EA-438E-9399-5A140E9AEF63}" type="datetimeFigureOut">
              <a:rPr lang="ko-KR" altLang="en-US" smtClean="0"/>
              <a:t>2020-03-11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17EBB-5252-4C10-B61B-54F828CAF1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31833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2020-03-11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Picture 5" descr="logo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56373" y="325835"/>
            <a:ext cx="2017184" cy="414867"/>
          </a:xfrm>
          <a:prstGeom prst="rect">
            <a:avLst/>
          </a:prstGeom>
          <a:noFill/>
        </p:spPr>
      </p:pic>
      <p:sp>
        <p:nvSpPr>
          <p:cNvPr id="9" name="타원 8"/>
          <p:cNvSpPr/>
          <p:nvPr userDrawn="1"/>
        </p:nvSpPr>
        <p:spPr>
          <a:xfrm>
            <a:off x="301545" y="6476508"/>
            <a:ext cx="144016" cy="14401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0" name="타원 9"/>
          <p:cNvSpPr/>
          <p:nvPr userDrawn="1"/>
        </p:nvSpPr>
        <p:spPr>
          <a:xfrm>
            <a:off x="11568608" y="6332492"/>
            <a:ext cx="288032" cy="288032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1" name="타원 10"/>
          <p:cNvSpPr/>
          <p:nvPr userDrawn="1"/>
        </p:nvSpPr>
        <p:spPr>
          <a:xfrm>
            <a:off x="301545" y="326268"/>
            <a:ext cx="288032" cy="288032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cxnSp>
        <p:nvCxnSpPr>
          <p:cNvPr id="12" name="직선 연결선 11"/>
          <p:cNvCxnSpPr/>
          <p:nvPr userDrawn="1"/>
        </p:nvCxnSpPr>
        <p:spPr>
          <a:xfrm>
            <a:off x="301546" y="836712"/>
            <a:ext cx="11555095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타원 12"/>
          <p:cNvSpPr/>
          <p:nvPr userDrawn="1"/>
        </p:nvSpPr>
        <p:spPr>
          <a:xfrm>
            <a:off x="11712624" y="404664"/>
            <a:ext cx="144016" cy="14401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</p:spTree>
    <p:extLst>
      <p:ext uri="{BB962C8B-B14F-4D97-AF65-F5344CB8AC3E}">
        <p14:creationId xmlns:p14="http://schemas.microsoft.com/office/powerpoint/2010/main" val="10899230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2020-03-11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Picture 5" descr="logo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56373" y="325835"/>
            <a:ext cx="2017184" cy="414867"/>
          </a:xfrm>
          <a:prstGeom prst="rect">
            <a:avLst/>
          </a:prstGeom>
          <a:noFill/>
        </p:spPr>
      </p:pic>
      <p:sp>
        <p:nvSpPr>
          <p:cNvPr id="9" name="타원 8"/>
          <p:cNvSpPr/>
          <p:nvPr userDrawn="1"/>
        </p:nvSpPr>
        <p:spPr>
          <a:xfrm>
            <a:off x="301545" y="6476508"/>
            <a:ext cx="144016" cy="14401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0" name="타원 9"/>
          <p:cNvSpPr/>
          <p:nvPr userDrawn="1"/>
        </p:nvSpPr>
        <p:spPr>
          <a:xfrm>
            <a:off x="11568608" y="6332492"/>
            <a:ext cx="288032" cy="288032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1" name="타원 10"/>
          <p:cNvSpPr/>
          <p:nvPr userDrawn="1"/>
        </p:nvSpPr>
        <p:spPr>
          <a:xfrm>
            <a:off x="301545" y="326268"/>
            <a:ext cx="288032" cy="288032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cxnSp>
        <p:nvCxnSpPr>
          <p:cNvPr id="12" name="직선 연결선 11"/>
          <p:cNvCxnSpPr/>
          <p:nvPr userDrawn="1"/>
        </p:nvCxnSpPr>
        <p:spPr>
          <a:xfrm>
            <a:off x="301546" y="836712"/>
            <a:ext cx="11555095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타원 12"/>
          <p:cNvSpPr/>
          <p:nvPr userDrawn="1"/>
        </p:nvSpPr>
        <p:spPr>
          <a:xfrm>
            <a:off x="11712624" y="404664"/>
            <a:ext cx="144016" cy="14401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</p:spTree>
    <p:extLst>
      <p:ext uri="{BB962C8B-B14F-4D97-AF65-F5344CB8AC3E}">
        <p14:creationId xmlns:p14="http://schemas.microsoft.com/office/powerpoint/2010/main" val="42816973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2020-03-11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Picture 5" descr="logo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56373" y="325835"/>
            <a:ext cx="2017184" cy="414867"/>
          </a:xfrm>
          <a:prstGeom prst="rect">
            <a:avLst/>
          </a:prstGeom>
          <a:noFill/>
        </p:spPr>
      </p:pic>
      <p:sp>
        <p:nvSpPr>
          <p:cNvPr id="9" name="타원 8"/>
          <p:cNvSpPr/>
          <p:nvPr userDrawn="1"/>
        </p:nvSpPr>
        <p:spPr>
          <a:xfrm>
            <a:off x="301545" y="6476508"/>
            <a:ext cx="144016" cy="14401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0" name="타원 9"/>
          <p:cNvSpPr/>
          <p:nvPr userDrawn="1"/>
        </p:nvSpPr>
        <p:spPr>
          <a:xfrm>
            <a:off x="11568608" y="6332492"/>
            <a:ext cx="288032" cy="288032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1" name="타원 10"/>
          <p:cNvSpPr/>
          <p:nvPr userDrawn="1"/>
        </p:nvSpPr>
        <p:spPr>
          <a:xfrm>
            <a:off x="301545" y="326268"/>
            <a:ext cx="288032" cy="288032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cxnSp>
        <p:nvCxnSpPr>
          <p:cNvPr id="12" name="직선 연결선 11"/>
          <p:cNvCxnSpPr/>
          <p:nvPr userDrawn="1"/>
        </p:nvCxnSpPr>
        <p:spPr>
          <a:xfrm>
            <a:off x="301546" y="836712"/>
            <a:ext cx="11555095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타원 12"/>
          <p:cNvSpPr/>
          <p:nvPr userDrawn="1"/>
        </p:nvSpPr>
        <p:spPr>
          <a:xfrm>
            <a:off x="11712624" y="404664"/>
            <a:ext cx="144016" cy="14401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</p:spTree>
    <p:extLst>
      <p:ext uri="{BB962C8B-B14F-4D97-AF65-F5344CB8AC3E}">
        <p14:creationId xmlns:p14="http://schemas.microsoft.com/office/powerpoint/2010/main" val="14746277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573306-53EA-438E-9399-5A140E9AEF63}" type="datetimeFigureOut">
              <a:rPr lang="ko-KR" altLang="en-US" smtClean="0"/>
              <a:t>2020-03-11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617EBB-5252-4C10-B61B-54F828CAF1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7503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타원 2"/>
          <p:cNvSpPr/>
          <p:nvPr/>
        </p:nvSpPr>
        <p:spPr>
          <a:xfrm flipH="1" flipV="1">
            <a:off x="7373864" y="2468894"/>
            <a:ext cx="4213027" cy="4187909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ea typeface="문체부 제목 돋음체" panose="020B0609000101010101" pitchFamily="49" charset="-127"/>
            </a:endParaRPr>
          </a:p>
        </p:txBody>
      </p:sp>
      <p:sp>
        <p:nvSpPr>
          <p:cNvPr id="4" name="타원 3"/>
          <p:cNvSpPr/>
          <p:nvPr/>
        </p:nvSpPr>
        <p:spPr>
          <a:xfrm>
            <a:off x="279185" y="1231943"/>
            <a:ext cx="1490052" cy="1490052"/>
          </a:xfrm>
          <a:prstGeom prst="ellipse">
            <a:avLst/>
          </a:prstGeom>
          <a:solidFill>
            <a:schemeClr val="tx2">
              <a:lumMod val="75000"/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ea typeface="문체부 제목 돋음체" panose="020B0609000101010101" pitchFamily="49" charset="-127"/>
            </a:endParaRPr>
          </a:p>
        </p:txBody>
      </p:sp>
      <p:sp>
        <p:nvSpPr>
          <p:cNvPr id="5" name="타원 4"/>
          <p:cNvSpPr/>
          <p:nvPr/>
        </p:nvSpPr>
        <p:spPr>
          <a:xfrm>
            <a:off x="431371" y="1183159"/>
            <a:ext cx="5184576" cy="4934140"/>
          </a:xfrm>
          <a:prstGeom prst="ellipse">
            <a:avLst/>
          </a:prstGeom>
          <a:solidFill>
            <a:srgbClr val="749BCA">
              <a:alpha val="2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ea typeface="문체부 제목 돋음체" panose="020B0609000101010101" pitchFamily="49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10627241" y="5335607"/>
            <a:ext cx="877703" cy="877703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ea typeface="문체부 제목 돋음체" panose="020B0609000101010101" pitchFamily="49" charset="-127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11664619" y="5349213"/>
            <a:ext cx="96011" cy="96011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ea typeface="문체부 제목 돋음체" panose="020B0609000101010101" pitchFamily="49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323536" y="1375180"/>
            <a:ext cx="9380976" cy="4934141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ea typeface="문체부 제목 돋음체" panose="020B0609000101010101" pitchFamily="49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23392" y="295877"/>
            <a:ext cx="4992555" cy="50276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667" b="1" dirty="0">
                <a:solidFill>
                  <a:schemeClr val="tx1">
                    <a:lumMod val="75000"/>
                    <a:lumOff val="25000"/>
                  </a:schemeClr>
                </a:solidFill>
                <a:latin typeface="타이포_쌍문동 B" panose="02020803020101020101" pitchFamily="18" charset="-127"/>
                <a:ea typeface="문체부 제목 돋음체" panose="020B0609000101010101" pitchFamily="49" charset="-127"/>
              </a:rPr>
              <a:t>학생증 발급</a:t>
            </a:r>
            <a:endParaRPr lang="en-US" altLang="ko-KR" sz="2667" b="1" dirty="0">
              <a:solidFill>
                <a:schemeClr val="tx1">
                  <a:lumMod val="75000"/>
                  <a:lumOff val="25000"/>
                </a:schemeClr>
              </a:solidFill>
              <a:latin typeface="타이포_쌍문동 B" panose="02020803020101020101" pitchFamily="18" charset="-127"/>
              <a:ea typeface="문체부 제목 돋음체" panose="020B0609000101010101" pitchFamily="49" charset="-127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371" y="943711"/>
            <a:ext cx="11329259" cy="5461621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5405643" y="829358"/>
            <a:ext cx="882379" cy="54582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ea typeface="문체부 제목 돋음체" panose="020B0609000101010101" pitchFamily="49" charset="-127"/>
            </a:endParaRPr>
          </a:p>
        </p:txBody>
      </p:sp>
      <p:cxnSp>
        <p:nvCxnSpPr>
          <p:cNvPr id="19" name="꺾인 연결선 18"/>
          <p:cNvCxnSpPr/>
          <p:nvPr/>
        </p:nvCxnSpPr>
        <p:spPr>
          <a:xfrm rot="10800000">
            <a:off x="5841940" y="1245470"/>
            <a:ext cx="744073" cy="446719"/>
          </a:xfrm>
          <a:prstGeom prst="bentConnector3">
            <a:avLst>
              <a:gd name="adj1" fmla="val 101406"/>
            </a:avLst>
          </a:prstGeom>
          <a:ln w="57150">
            <a:solidFill>
              <a:srgbClr val="0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모서리가 둥근 직사각형 11"/>
          <p:cNvSpPr/>
          <p:nvPr/>
        </p:nvSpPr>
        <p:spPr>
          <a:xfrm>
            <a:off x="6288022" y="1345516"/>
            <a:ext cx="2784309" cy="672075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>
                <a:solidFill>
                  <a:srgbClr val="000000"/>
                </a:solidFill>
                <a:latin typeface="타이포_쌍문동 B" panose="02020803020101020101" pitchFamily="18" charset="-127"/>
                <a:ea typeface="문체부 제목 돋음체" panose="020B0609000101010101" pitchFamily="49" charset="-127"/>
              </a:rPr>
              <a:t>인트라넷 클릭</a:t>
            </a:r>
            <a:r>
              <a:rPr lang="en-US" altLang="ko-KR" sz="2400" dirty="0">
                <a:solidFill>
                  <a:srgbClr val="000000"/>
                </a:solidFill>
                <a:latin typeface="타이포_쌍문동 B" panose="02020803020101020101" pitchFamily="18" charset="-127"/>
                <a:ea typeface="문체부 제목 돋음체" panose="020B0609000101010101" pitchFamily="49" charset="-127"/>
              </a:rPr>
              <a:t>!</a:t>
            </a:r>
            <a:endParaRPr lang="ko-KR" altLang="en-US" sz="2400" dirty="0">
              <a:solidFill>
                <a:srgbClr val="000000"/>
              </a:solidFill>
              <a:latin typeface="타이포_쌍문동 B" panose="02020803020101020101" pitchFamily="18" charset="-127"/>
              <a:ea typeface="문체부 제목 돋음체" panose="020B0609000101010101" pitchFamily="49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647929" y="6280218"/>
            <a:ext cx="1273105" cy="605166"/>
          </a:xfrm>
          <a:prstGeom prst="rect">
            <a:avLst/>
          </a:prstGeom>
        </p:spPr>
        <p:txBody>
          <a:bodyPr wrap="none" anchor="b">
            <a:spAutoFit/>
          </a:bodyPr>
          <a:lstStyle/>
          <a:p>
            <a:pPr algn="ctr" fontAlgn="base">
              <a:lnSpc>
                <a:spcPct val="250000"/>
              </a:lnSpc>
            </a:pPr>
            <a:r>
              <a:rPr lang="ko-KR" altLang="en-US" sz="1333" dirty="0">
                <a:latin typeface="a옛날목욕탕L" panose="02020600000000000000" pitchFamily="18" charset="-127"/>
                <a:ea typeface="문체부 제목 돋음체" panose="020B0609000101010101" pitchFamily="49" charset="-127"/>
              </a:rPr>
              <a:t>학 생 지 원 팀</a:t>
            </a:r>
            <a:endParaRPr lang="en-US" altLang="ko-KR" sz="1200" dirty="0">
              <a:latin typeface="a옛날목욕탕L" panose="02020600000000000000" pitchFamily="18" charset="-127"/>
              <a:ea typeface="문체부 제목 돋음체" panose="020B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62710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타원 5"/>
          <p:cNvSpPr/>
          <p:nvPr/>
        </p:nvSpPr>
        <p:spPr>
          <a:xfrm>
            <a:off x="10627241" y="5335607"/>
            <a:ext cx="877703" cy="877703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ea typeface="문체부 제목 돋음체" panose="020B0609000101010101" pitchFamily="49" charset="-127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11664619" y="5349213"/>
            <a:ext cx="96011" cy="96011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ea typeface="문체부 제목 돋음체" panose="020B0609000101010101" pitchFamily="49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23392" y="295877"/>
            <a:ext cx="4992555" cy="50276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667" b="1" dirty="0">
                <a:solidFill>
                  <a:schemeClr val="tx1">
                    <a:lumMod val="75000"/>
                    <a:lumOff val="25000"/>
                  </a:schemeClr>
                </a:solidFill>
                <a:latin typeface="타이포_쌍문동 B" panose="02020803020101020101" pitchFamily="18" charset="-127"/>
                <a:ea typeface="문체부 제목 돋음체" panose="020B0609000101010101" pitchFamily="49" charset="-127"/>
              </a:rPr>
              <a:t>학생증 발급</a:t>
            </a:r>
            <a:endParaRPr lang="en-US" altLang="ko-KR" sz="2667" b="1" dirty="0">
              <a:solidFill>
                <a:schemeClr val="tx1">
                  <a:lumMod val="75000"/>
                  <a:lumOff val="25000"/>
                </a:schemeClr>
              </a:solidFill>
              <a:latin typeface="타이포_쌍문동 B" panose="02020803020101020101" pitchFamily="18" charset="-127"/>
              <a:ea typeface="문체부 제목 돋음체" panose="020B0609000101010101" pitchFamily="49" charset="-127"/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 rotWithShape="1">
          <a:blip r:embed="rId2" cstate="print"/>
          <a:srcRect l="4708" t="7831" r="7995" b="20122"/>
          <a:stretch/>
        </p:blipFill>
        <p:spPr bwMode="auto">
          <a:xfrm>
            <a:off x="719403" y="913819"/>
            <a:ext cx="10657184" cy="4397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TextBox 13"/>
          <p:cNvSpPr txBox="1"/>
          <p:nvPr/>
        </p:nvSpPr>
        <p:spPr>
          <a:xfrm>
            <a:off x="1295467" y="5349213"/>
            <a:ext cx="92170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3200" u="sng" dirty="0">
                <a:latin typeface="타이포_쌍문동 B" panose="02020803020101020101" pitchFamily="18" charset="-127"/>
                <a:ea typeface="문체부 제목 돋음체" panose="020B0609000101010101" pitchFamily="49" charset="-127"/>
              </a:rPr>
              <a:t>학번</a:t>
            </a:r>
            <a:r>
              <a:rPr lang="ko-KR" altLang="en-US" sz="3200" dirty="0">
                <a:latin typeface="타이포_쌍문동 B" panose="02020803020101020101" pitchFamily="18" charset="-127"/>
                <a:ea typeface="문체부 제목 돋음체" panose="020B0609000101010101" pitchFamily="49" charset="-127"/>
              </a:rPr>
              <a:t>과 </a:t>
            </a:r>
            <a:r>
              <a:rPr lang="ko-KR" altLang="en-US" sz="3200" u="sng" dirty="0" err="1">
                <a:latin typeface="타이포_쌍문동 B" panose="02020803020101020101" pitchFamily="18" charset="-127"/>
                <a:ea typeface="문체부 제목 돋음체" panose="020B0609000101010101" pitchFamily="49" charset="-127"/>
              </a:rPr>
              <a:t>사용자암호</a:t>
            </a:r>
            <a:r>
              <a:rPr lang="en-US" altLang="ko-KR" sz="3200" dirty="0">
                <a:latin typeface="타이포_쌍문동 B" panose="02020803020101020101" pitchFamily="18" charset="-127"/>
                <a:ea typeface="문체부 제목 돋음체" panose="020B0609000101010101" pitchFamily="49" charset="-127"/>
              </a:rPr>
              <a:t>(</a:t>
            </a:r>
            <a:r>
              <a:rPr lang="ko-KR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타이포_쌍문동 B" panose="02020803020101020101" pitchFamily="18" charset="-127"/>
                <a:ea typeface="문체부 제목 돋음체" panose="020B0609000101010101" pitchFamily="49" charset="-127"/>
              </a:rPr>
              <a:t>주민등록 </a:t>
            </a:r>
            <a:r>
              <a:rPr lang="ko-KR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타이포_쌍문동 B" panose="02020803020101020101" pitchFamily="18" charset="-127"/>
                <a:ea typeface="문체부 제목 돋음체" panose="020B0609000101010101" pitchFamily="49" charset="-127"/>
              </a:rPr>
              <a:t>앞</a:t>
            </a:r>
            <a:r>
              <a:rPr lang="ko-KR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타이포_쌍문동 B" panose="02020803020101020101" pitchFamily="18" charset="-127"/>
                <a:ea typeface="문체부 제목 돋음체" panose="020B0609000101010101" pitchFamily="49" charset="-127"/>
              </a:rPr>
              <a:t> 번호 </a:t>
            </a:r>
            <a:r>
              <a:rPr lang="en-US" altLang="ko-KR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타이포_쌍문동 B" panose="02020803020101020101" pitchFamily="18" charset="-127"/>
                <a:ea typeface="문체부 제목 돋음체" panose="020B0609000101010101" pitchFamily="49" charset="-127"/>
              </a:rPr>
              <a:t>6</a:t>
            </a:r>
            <a:r>
              <a:rPr lang="ko-KR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타이포_쌍문동 B" panose="02020803020101020101" pitchFamily="18" charset="-127"/>
                <a:ea typeface="문체부 제목 돋음체" panose="020B0609000101010101" pitchFamily="49" charset="-127"/>
              </a:rPr>
              <a:t>자리</a:t>
            </a:r>
            <a:r>
              <a:rPr lang="en-US" altLang="ko-KR" sz="3200" dirty="0">
                <a:latin typeface="타이포_쌍문동 B" panose="02020803020101020101" pitchFamily="18" charset="-127"/>
                <a:ea typeface="문체부 제목 돋음체" panose="020B0609000101010101" pitchFamily="49" charset="-127"/>
              </a:rPr>
              <a:t>) </a:t>
            </a:r>
            <a:r>
              <a:rPr lang="ko-KR" altLang="en-US" sz="3200" dirty="0">
                <a:latin typeface="타이포_쌍문동 B" panose="02020803020101020101" pitchFamily="18" charset="-127"/>
                <a:ea typeface="문체부 제목 돋음체" panose="020B0609000101010101" pitchFamily="49" charset="-127"/>
              </a:rPr>
              <a:t>입력</a:t>
            </a:r>
            <a:r>
              <a:rPr lang="en-US" altLang="ko-KR" sz="3200" dirty="0">
                <a:latin typeface="타이포_쌍문동 B" panose="02020803020101020101" pitchFamily="18" charset="-127"/>
                <a:ea typeface="문체부 제목 돋음체" panose="020B0609000101010101" pitchFamily="49" charset="-127"/>
              </a:rPr>
              <a:t>!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5647929" y="6280218"/>
            <a:ext cx="1273105" cy="605166"/>
          </a:xfrm>
          <a:prstGeom prst="rect">
            <a:avLst/>
          </a:prstGeom>
        </p:spPr>
        <p:txBody>
          <a:bodyPr wrap="none" anchor="b">
            <a:spAutoFit/>
          </a:bodyPr>
          <a:lstStyle/>
          <a:p>
            <a:pPr algn="ctr" fontAlgn="base">
              <a:lnSpc>
                <a:spcPct val="250000"/>
              </a:lnSpc>
            </a:pPr>
            <a:r>
              <a:rPr lang="ko-KR" altLang="en-US" sz="1333" dirty="0">
                <a:latin typeface="a옛날목욕탕L" panose="02020600000000000000" pitchFamily="18" charset="-127"/>
                <a:ea typeface="문체부 제목 돋음체" panose="020B0609000101010101" pitchFamily="49" charset="-127"/>
              </a:rPr>
              <a:t>학 생 지 원 팀</a:t>
            </a:r>
            <a:endParaRPr lang="en-US" altLang="ko-KR" sz="1200" dirty="0">
              <a:latin typeface="a옛날목욕탕L" panose="02020600000000000000" pitchFamily="18" charset="-127"/>
              <a:ea typeface="문체부 제목 돋음체" panose="020B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95773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타원 5"/>
          <p:cNvSpPr/>
          <p:nvPr/>
        </p:nvSpPr>
        <p:spPr>
          <a:xfrm>
            <a:off x="10627241" y="5335607"/>
            <a:ext cx="877703" cy="877703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7" name="타원 6"/>
          <p:cNvSpPr/>
          <p:nvPr/>
        </p:nvSpPr>
        <p:spPr>
          <a:xfrm>
            <a:off x="11664619" y="5349213"/>
            <a:ext cx="96011" cy="96011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직사각형 7"/>
          <p:cNvSpPr/>
          <p:nvPr/>
        </p:nvSpPr>
        <p:spPr>
          <a:xfrm>
            <a:off x="623392" y="295877"/>
            <a:ext cx="4992555" cy="50276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667" b="1" dirty="0">
                <a:solidFill>
                  <a:schemeClr val="tx1">
                    <a:lumMod val="75000"/>
                    <a:lumOff val="25000"/>
                  </a:schemeClr>
                </a:solidFill>
                <a:latin typeface="타이포_쌍문동 B" panose="02020803020101020101" pitchFamily="18" charset="-127"/>
                <a:ea typeface="타이포_쌍문동 B" panose="02020803020101020101" pitchFamily="18" charset="-127"/>
              </a:rPr>
              <a:t>학생증 발급</a:t>
            </a:r>
            <a:endParaRPr lang="en-US" altLang="ko-KR" sz="2667" b="1" dirty="0">
              <a:solidFill>
                <a:schemeClr val="tx1">
                  <a:lumMod val="75000"/>
                  <a:lumOff val="25000"/>
                </a:schemeClr>
              </a:solidFill>
              <a:latin typeface="타이포_쌍문동 B" panose="02020803020101020101" pitchFamily="18" charset="-127"/>
              <a:ea typeface="타이포_쌍문동 B" panose="02020803020101020101" pitchFamily="18" charset="-127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79"/>
          <a:stretch/>
        </p:blipFill>
        <p:spPr bwMode="auto">
          <a:xfrm>
            <a:off x="41957" y="127812"/>
            <a:ext cx="12011593" cy="6624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239351" y="2852938"/>
            <a:ext cx="1536171" cy="288031"/>
          </a:xfrm>
          <a:prstGeom prst="rect">
            <a:avLst/>
          </a:prstGeom>
          <a:noFill/>
          <a:ln w="762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4" name="TextBox 3"/>
          <p:cNvSpPr txBox="1"/>
          <p:nvPr/>
        </p:nvSpPr>
        <p:spPr>
          <a:xfrm>
            <a:off x="3023659" y="1988840"/>
            <a:ext cx="4800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0000"/>
                </a:solidFill>
                <a:latin typeface="타이포_쌍문동 B" panose="02020803020101020101" pitchFamily="18" charset="-127"/>
                <a:ea typeface="타이포_쌍문동 B" panose="02020803020101020101" pitchFamily="18" charset="-127"/>
              </a:rPr>
              <a:t>∨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023659" y="2867647"/>
            <a:ext cx="4800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0000"/>
                </a:solidFill>
                <a:latin typeface="타이포_쌍문동 B" panose="02020803020101020101" pitchFamily="18" charset="-127"/>
                <a:ea typeface="타이포_쌍문동 B" panose="02020803020101020101" pitchFamily="18" charset="-127"/>
              </a:rPr>
              <a:t>∨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23659" y="3923764"/>
            <a:ext cx="4800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0000"/>
                </a:solidFill>
                <a:latin typeface="타이포_쌍문동 B" panose="02020803020101020101" pitchFamily="18" charset="-127"/>
                <a:ea typeface="타이포_쌍문동 B" panose="02020803020101020101" pitchFamily="18" charset="-127"/>
              </a:rPr>
              <a:t>∨</a:t>
            </a:r>
          </a:p>
        </p:txBody>
      </p:sp>
      <p:sp>
        <p:nvSpPr>
          <p:cNvPr id="17" name="모서리가 둥근 직사각형 16"/>
          <p:cNvSpPr/>
          <p:nvPr/>
        </p:nvSpPr>
        <p:spPr>
          <a:xfrm>
            <a:off x="7387312" y="3621021"/>
            <a:ext cx="3264363" cy="672075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867" dirty="0">
                <a:solidFill>
                  <a:srgbClr val="000000"/>
                </a:solidFill>
                <a:latin typeface="a옛날목욕탕L" panose="02020600000000000000" pitchFamily="18" charset="-127"/>
                <a:ea typeface="문체부 제목 돋음체" panose="020B0609000101010101" pitchFamily="49" charset="-127"/>
              </a:rPr>
              <a:t>※ </a:t>
            </a:r>
            <a:r>
              <a:rPr lang="ko-KR" altLang="en-US" sz="1867" dirty="0">
                <a:solidFill>
                  <a:srgbClr val="000000"/>
                </a:solidFill>
                <a:latin typeface="a옛날목욕탕L" panose="02020600000000000000" pitchFamily="18" charset="-127"/>
                <a:ea typeface="문체부 제목 돋음체" panose="020B0609000101010101" pitchFamily="49" charset="-127"/>
              </a:rPr>
              <a:t>학생증 카드 발급 신청 시</a:t>
            </a:r>
            <a:r>
              <a:rPr lang="en-US" altLang="ko-KR" sz="1867" dirty="0">
                <a:solidFill>
                  <a:srgbClr val="000000"/>
                </a:solidFill>
                <a:latin typeface="a옛날목욕탕L" panose="02020600000000000000" pitchFamily="18" charset="-127"/>
                <a:ea typeface="문체부 제목 돋음체" panose="020B0609000101010101" pitchFamily="49" charset="-127"/>
              </a:rPr>
              <a:t>, </a:t>
            </a:r>
          </a:p>
          <a:p>
            <a:pPr algn="ctr"/>
            <a:r>
              <a:rPr lang="ko-KR" altLang="en-US" sz="1867" dirty="0">
                <a:solidFill>
                  <a:srgbClr val="000000"/>
                </a:solidFill>
                <a:latin typeface="a옛날목욕탕L" panose="02020600000000000000" pitchFamily="18" charset="-127"/>
                <a:ea typeface="문체부 제목 돋음체" panose="020B0609000101010101" pitchFamily="49" charset="-127"/>
              </a:rPr>
              <a:t>필수 입력 부분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3118895" y="3827753"/>
            <a:ext cx="4109919" cy="192023"/>
          </a:xfrm>
          <a:prstGeom prst="rect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6192011" y="6405332"/>
            <a:ext cx="960107" cy="384043"/>
          </a:xfrm>
          <a:prstGeom prst="rect">
            <a:avLst/>
          </a:prstGeom>
          <a:noFill/>
          <a:ln w="762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</p:spTree>
    <p:extLst>
      <p:ext uri="{BB962C8B-B14F-4D97-AF65-F5344CB8AC3E}">
        <p14:creationId xmlns:p14="http://schemas.microsoft.com/office/powerpoint/2010/main" val="1373009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4" grpId="0"/>
      <p:bldP spid="15" grpId="0"/>
      <p:bldP spid="16" grpId="0"/>
      <p:bldP spid="17" grpId="0" animBg="1"/>
      <p:bldP spid="18" grpId="0" animBg="1"/>
      <p:bldP spid="19" grpId="0" animBg="1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</Words>
  <Application>Microsoft Office PowerPoint</Application>
  <PresentationFormat>와이드스크린</PresentationFormat>
  <Paragraphs>12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9" baseType="lpstr">
      <vt:lpstr>a옛날목욕탕L</vt:lpstr>
      <vt:lpstr>맑은 고딕</vt:lpstr>
      <vt:lpstr>문체부 제목 돋음체</vt:lpstr>
      <vt:lpstr>타이포_쌍문동 B</vt:lpstr>
      <vt:lpstr>Arial</vt:lpstr>
      <vt:lpstr>Office 테마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미용</cp:lastModifiedBy>
  <cp:revision>1</cp:revision>
  <dcterms:created xsi:type="dcterms:W3CDTF">2020-03-04T06:20:53Z</dcterms:created>
  <dcterms:modified xsi:type="dcterms:W3CDTF">2020-03-11T02:47:54Z</dcterms:modified>
</cp:coreProperties>
</file>