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8"/>
  </p:notesMasterIdLst>
  <p:sldIdLst>
    <p:sldId id="256" r:id="rId2"/>
    <p:sldId id="258" r:id="rId3"/>
    <p:sldId id="259" r:id="rId4"/>
    <p:sldId id="260" r:id="rId5"/>
    <p:sldId id="261" r:id="rId6"/>
    <p:sldId id="262" r:id="rId7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9545" autoAdjust="0"/>
    <p:restoredTop sz="94660"/>
  </p:normalViewPr>
  <p:slideViewPr>
    <p:cSldViewPr snapToGrid="0">
      <p:cViewPr varScale="1">
        <p:scale>
          <a:sx n="94" d="100"/>
          <a:sy n="94" d="100"/>
        </p:scale>
        <p:origin x="198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FE4CF60-71CA-48FB-948C-C670924332FF}" type="datetimeFigureOut">
              <a:rPr lang="ko-KR" altLang="en-US" smtClean="0"/>
              <a:t>2021-09-23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517D792-D756-47CC-A3E1-A0DB451A869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1516359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17D792-D756-47CC-A3E1-A0DB451A8697}" type="slidenum">
              <a:rPr lang="ko-KR" altLang="en-US" smtClean="0"/>
              <a:t>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3948166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17D792-D756-47CC-A3E1-A0DB451A8697}" type="slidenum">
              <a:rPr lang="ko-KR" altLang="en-US" smtClean="0"/>
              <a:t>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1425903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17D792-D756-47CC-A3E1-A0DB451A8697}" type="slidenum">
              <a:rPr lang="ko-KR" altLang="en-US" smtClean="0"/>
              <a:t>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3685821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 smtClean="0"/>
              <a:t>클릭하여 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9789DC-45BB-4162-A2A1-C4F7F0C2216A}" type="datetimeFigureOut">
              <a:rPr lang="ko-KR" altLang="en-US" smtClean="0"/>
              <a:t>2021-09-23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D867BB-AED5-410F-8ABA-2324505FB93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5890603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9789DC-45BB-4162-A2A1-C4F7F0C2216A}" type="datetimeFigureOut">
              <a:rPr lang="ko-KR" altLang="en-US" smtClean="0"/>
              <a:t>2021-09-23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D867BB-AED5-410F-8ABA-2324505FB93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316016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9789DC-45BB-4162-A2A1-C4F7F0C2216A}" type="datetimeFigureOut">
              <a:rPr lang="ko-KR" altLang="en-US" smtClean="0"/>
              <a:t>2021-09-23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D867BB-AED5-410F-8ABA-2324505FB93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020055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9789DC-45BB-4162-A2A1-C4F7F0C2216A}" type="datetimeFigureOut">
              <a:rPr lang="ko-KR" altLang="en-US" smtClean="0"/>
              <a:t>2021-09-23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D867BB-AED5-410F-8ABA-2324505FB93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813148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9789DC-45BB-4162-A2A1-C4F7F0C2216A}" type="datetimeFigureOut">
              <a:rPr lang="ko-KR" altLang="en-US" smtClean="0"/>
              <a:t>2021-09-23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D867BB-AED5-410F-8ABA-2324505FB93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0896542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9789DC-45BB-4162-A2A1-C4F7F0C2216A}" type="datetimeFigureOut">
              <a:rPr lang="ko-KR" altLang="en-US" smtClean="0"/>
              <a:t>2021-09-23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D867BB-AED5-410F-8ABA-2324505FB93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9098057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9789DC-45BB-4162-A2A1-C4F7F0C2216A}" type="datetimeFigureOut">
              <a:rPr lang="ko-KR" altLang="en-US" smtClean="0"/>
              <a:t>2021-09-23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D867BB-AED5-410F-8ABA-2324505FB93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3231188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9789DC-45BB-4162-A2A1-C4F7F0C2216A}" type="datetimeFigureOut">
              <a:rPr lang="ko-KR" altLang="en-US" smtClean="0"/>
              <a:t>2021-09-23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D867BB-AED5-410F-8ABA-2324505FB93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5133089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9789DC-45BB-4162-A2A1-C4F7F0C2216A}" type="datetimeFigureOut">
              <a:rPr lang="ko-KR" altLang="en-US" smtClean="0"/>
              <a:t>2021-09-23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D867BB-AED5-410F-8ABA-2324505FB93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866275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9789DC-45BB-4162-A2A1-C4F7F0C2216A}" type="datetimeFigureOut">
              <a:rPr lang="ko-KR" altLang="en-US" smtClean="0"/>
              <a:t>2021-09-23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D867BB-AED5-410F-8ABA-2324505FB93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3668713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9789DC-45BB-4162-A2A1-C4F7F0C2216A}" type="datetimeFigureOut">
              <a:rPr lang="ko-KR" altLang="en-US" smtClean="0"/>
              <a:t>2021-09-23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D867BB-AED5-410F-8ABA-2324505FB93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730470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F9789DC-45BB-4162-A2A1-C4F7F0C2216A}" type="datetimeFigureOut">
              <a:rPr lang="ko-KR" altLang="en-US" smtClean="0"/>
              <a:t>2021-09-23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7BB-AED5-410F-8ABA-2324505FB93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486304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labs.go.kr/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그림 7"/>
          <p:cNvPicPr>
            <a:picLocks noChangeAspect="1"/>
          </p:cNvPicPr>
          <p:nvPr/>
        </p:nvPicPr>
        <p:blipFill rotWithShape="1">
          <a:blip r:embed="rId2"/>
          <a:srcRect t="7592" b="8078"/>
          <a:stretch/>
        </p:blipFill>
        <p:spPr>
          <a:xfrm>
            <a:off x="0" y="0"/>
            <a:ext cx="12192000" cy="6061166"/>
          </a:xfrm>
          <a:prstGeom prst="rect">
            <a:avLst/>
          </a:prstGeom>
        </p:spPr>
      </p:pic>
      <p:sp>
        <p:nvSpPr>
          <p:cNvPr id="5" name="모서리가 둥근 직사각형 4"/>
          <p:cNvSpPr/>
          <p:nvPr/>
        </p:nvSpPr>
        <p:spPr>
          <a:xfrm>
            <a:off x="9065088" y="-22161"/>
            <a:ext cx="993312" cy="248193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TextBox 5"/>
          <p:cNvSpPr txBox="1"/>
          <p:nvPr/>
        </p:nvSpPr>
        <p:spPr>
          <a:xfrm>
            <a:off x="3425064" y="6084958"/>
            <a:ext cx="53418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/>
              <a:t>① </a:t>
            </a:r>
            <a:r>
              <a:rPr lang="en-US" altLang="ko-KR" dirty="0">
                <a:hlinkClick r:id="rId3"/>
              </a:rPr>
              <a:t>http://</a:t>
            </a:r>
            <a:r>
              <a:rPr lang="en-US" altLang="ko-KR" dirty="0" smtClean="0">
                <a:hlinkClick r:id="rId3"/>
              </a:rPr>
              <a:t>www.safetyedu.org/</a:t>
            </a:r>
            <a:r>
              <a:rPr lang="ko-KR" altLang="en-US" dirty="0" smtClean="0"/>
              <a:t> 접속 후 로그인 클릭</a:t>
            </a:r>
            <a:endParaRPr lang="en-US" altLang="ko-KR" dirty="0" smtClean="0"/>
          </a:p>
        </p:txBody>
      </p:sp>
      <p:sp>
        <p:nvSpPr>
          <p:cNvPr id="7" name="TextBox 6"/>
          <p:cNvSpPr txBox="1"/>
          <p:nvPr/>
        </p:nvSpPr>
        <p:spPr>
          <a:xfrm>
            <a:off x="8623514" y="226032"/>
            <a:ext cx="5478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400" b="1" dirty="0" smtClean="0">
                <a:solidFill>
                  <a:srgbClr val="FF0000"/>
                </a:solidFill>
              </a:rPr>
              <a:t>①</a:t>
            </a:r>
            <a:endParaRPr lang="ko-KR" altLang="en-US" sz="24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491062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/>
          <p:cNvPicPr>
            <a:picLocks noChangeAspect="1"/>
          </p:cNvPicPr>
          <p:nvPr/>
        </p:nvPicPr>
        <p:blipFill rotWithShape="1">
          <a:blip r:embed="rId2"/>
          <a:srcRect t="7270" b="11126"/>
          <a:stretch/>
        </p:blipFill>
        <p:spPr>
          <a:xfrm>
            <a:off x="0" y="0"/>
            <a:ext cx="12192000" cy="5865223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3233963" y="5865223"/>
            <a:ext cx="572407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/>
              <a:t>② </a:t>
            </a:r>
            <a:r>
              <a:rPr lang="ko-KR" altLang="en-US" dirty="0" err="1" smtClean="0"/>
              <a:t>학내구성원</a:t>
            </a:r>
            <a:r>
              <a:rPr lang="ko-KR" altLang="en-US" dirty="0" smtClean="0"/>
              <a:t> 칸에 학번</a:t>
            </a:r>
            <a:r>
              <a:rPr lang="en-US" altLang="ko-KR" dirty="0" smtClean="0"/>
              <a:t>/</a:t>
            </a:r>
            <a:r>
              <a:rPr lang="ko-KR" altLang="en-US" dirty="0" err="1" smtClean="0"/>
              <a:t>사번</a:t>
            </a:r>
            <a:r>
              <a:rPr lang="ko-KR" altLang="en-US" dirty="0" smtClean="0"/>
              <a:t> 및 성명 입력 후 로그인</a:t>
            </a:r>
            <a:endParaRPr lang="en-US" altLang="ko-KR" dirty="0" smtClean="0"/>
          </a:p>
          <a:p>
            <a:r>
              <a:rPr lang="en-US" altLang="ko-KR" dirty="0" smtClean="0"/>
              <a:t>   (</a:t>
            </a:r>
            <a:r>
              <a:rPr lang="ko-KR" altLang="en-US" dirty="0" smtClean="0"/>
              <a:t>로그인 안될 시 </a:t>
            </a:r>
            <a:r>
              <a:rPr lang="en-US" altLang="ko-KR" dirty="0" smtClean="0"/>
              <a:t>062-950-3950</a:t>
            </a:r>
            <a:r>
              <a:rPr lang="ko-KR" altLang="en-US" dirty="0" smtClean="0"/>
              <a:t>으로 문의</a:t>
            </a:r>
            <a:r>
              <a:rPr lang="en-US" altLang="ko-KR" dirty="0" smtClean="0"/>
              <a:t>)</a:t>
            </a:r>
            <a:endParaRPr lang="en-US" altLang="ko-KR" dirty="0"/>
          </a:p>
        </p:txBody>
      </p:sp>
      <p:sp>
        <p:nvSpPr>
          <p:cNvPr id="7" name="TextBox 6"/>
          <p:cNvSpPr txBox="1"/>
          <p:nvPr/>
        </p:nvSpPr>
        <p:spPr>
          <a:xfrm>
            <a:off x="2285372" y="1866823"/>
            <a:ext cx="5478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400" b="1" dirty="0" smtClean="0">
                <a:solidFill>
                  <a:srgbClr val="FF0000"/>
                </a:solidFill>
              </a:rPr>
              <a:t>②</a:t>
            </a:r>
            <a:endParaRPr lang="ko-KR" altLang="en-US" sz="2400" b="1" dirty="0">
              <a:solidFill>
                <a:srgbClr val="FF0000"/>
              </a:solidFill>
            </a:endParaRPr>
          </a:p>
        </p:txBody>
      </p:sp>
      <p:sp>
        <p:nvSpPr>
          <p:cNvPr id="5" name="모서리가 둥근 직사각형 4"/>
          <p:cNvSpPr/>
          <p:nvPr/>
        </p:nvSpPr>
        <p:spPr>
          <a:xfrm>
            <a:off x="2689907" y="2097656"/>
            <a:ext cx="3253694" cy="2147773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89049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/>
          <p:cNvPicPr>
            <a:picLocks noChangeAspect="1"/>
          </p:cNvPicPr>
          <p:nvPr/>
        </p:nvPicPr>
        <p:blipFill rotWithShape="1">
          <a:blip r:embed="rId2"/>
          <a:srcRect t="7270" b="9556"/>
          <a:stretch/>
        </p:blipFill>
        <p:spPr>
          <a:xfrm>
            <a:off x="-9525" y="0"/>
            <a:ext cx="12201525" cy="5982789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4849617" y="6141304"/>
            <a:ext cx="24832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/>
              <a:t>③ 안전</a:t>
            </a:r>
            <a:r>
              <a:rPr lang="en-US" altLang="ko-KR" dirty="0" smtClean="0"/>
              <a:t>·</a:t>
            </a:r>
            <a:r>
              <a:rPr lang="ko-KR" altLang="en-US" dirty="0" smtClean="0"/>
              <a:t>보건교육 클릭</a:t>
            </a:r>
            <a:endParaRPr lang="en-US" altLang="ko-KR" dirty="0"/>
          </a:p>
        </p:txBody>
      </p:sp>
      <p:sp>
        <p:nvSpPr>
          <p:cNvPr id="5" name="모서리가 둥근 직사각형 4"/>
          <p:cNvSpPr/>
          <p:nvPr/>
        </p:nvSpPr>
        <p:spPr>
          <a:xfrm>
            <a:off x="1896637" y="1378183"/>
            <a:ext cx="1839339" cy="1626274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TextBox 6"/>
          <p:cNvSpPr txBox="1"/>
          <p:nvPr/>
        </p:nvSpPr>
        <p:spPr>
          <a:xfrm>
            <a:off x="1492853" y="1033896"/>
            <a:ext cx="5478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400" b="1" dirty="0" smtClean="0">
                <a:solidFill>
                  <a:srgbClr val="FF0000"/>
                </a:solidFill>
              </a:rPr>
              <a:t>③</a:t>
            </a:r>
            <a:endParaRPr lang="ko-KR" altLang="en-US" sz="24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607863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/>
          <p:cNvPicPr>
            <a:picLocks noChangeAspect="1"/>
          </p:cNvPicPr>
          <p:nvPr/>
        </p:nvPicPr>
        <p:blipFill rotWithShape="1">
          <a:blip r:embed="rId3"/>
          <a:srcRect t="7222" b="8266"/>
          <a:stretch/>
        </p:blipFill>
        <p:spPr>
          <a:xfrm>
            <a:off x="0" y="0"/>
            <a:ext cx="12192000" cy="6074229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4849421" y="6179404"/>
            <a:ext cx="33671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/>
              <a:t>④ 언어 선택 후 </a:t>
            </a:r>
            <a:r>
              <a:rPr lang="ko-KR" altLang="en-US" dirty="0" err="1" smtClean="0"/>
              <a:t>과목선택</a:t>
            </a:r>
            <a:r>
              <a:rPr lang="ko-KR" altLang="en-US" dirty="0" smtClean="0"/>
              <a:t> 클릭</a:t>
            </a:r>
            <a:endParaRPr lang="en-US" altLang="ko-KR" dirty="0"/>
          </a:p>
        </p:txBody>
      </p:sp>
      <p:sp>
        <p:nvSpPr>
          <p:cNvPr id="17" name="모서리가 둥근 직사각형 16"/>
          <p:cNvSpPr/>
          <p:nvPr/>
        </p:nvSpPr>
        <p:spPr>
          <a:xfrm>
            <a:off x="5176330" y="3680833"/>
            <a:ext cx="3314527" cy="1626274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8" name="TextBox 17"/>
          <p:cNvSpPr txBox="1"/>
          <p:nvPr/>
        </p:nvSpPr>
        <p:spPr>
          <a:xfrm>
            <a:off x="4575515" y="3680833"/>
            <a:ext cx="5478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400" b="1" dirty="0" smtClean="0">
                <a:solidFill>
                  <a:srgbClr val="FF0000"/>
                </a:solidFill>
              </a:rPr>
              <a:t>④</a:t>
            </a:r>
            <a:endParaRPr lang="ko-KR" altLang="en-US" sz="24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049856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그룹 3"/>
          <p:cNvGrpSpPr/>
          <p:nvPr/>
        </p:nvGrpSpPr>
        <p:grpSpPr>
          <a:xfrm>
            <a:off x="0" y="1"/>
            <a:ext cx="12192000" cy="6061166"/>
            <a:chOff x="0" y="1"/>
            <a:chExt cx="12192000" cy="6061166"/>
          </a:xfrm>
        </p:grpSpPr>
        <p:pic>
          <p:nvPicPr>
            <p:cNvPr id="2" name="그림 1"/>
            <p:cNvPicPr>
              <a:picLocks noChangeAspect="1"/>
            </p:cNvPicPr>
            <p:nvPr/>
          </p:nvPicPr>
          <p:blipFill rotWithShape="1">
            <a:blip r:embed="rId3"/>
            <a:srcRect t="7270" b="8400"/>
            <a:stretch/>
          </p:blipFill>
          <p:spPr>
            <a:xfrm>
              <a:off x="0" y="1"/>
              <a:ext cx="12192000" cy="6061166"/>
            </a:xfrm>
            <a:prstGeom prst="rect">
              <a:avLst/>
            </a:prstGeom>
          </p:spPr>
        </p:pic>
        <p:sp>
          <p:nvSpPr>
            <p:cNvPr id="3" name="직사각형 2"/>
            <p:cNvSpPr/>
            <p:nvPr/>
          </p:nvSpPr>
          <p:spPr>
            <a:xfrm>
              <a:off x="4036786" y="1615513"/>
              <a:ext cx="687614" cy="17062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8" name="직사각형 27"/>
            <p:cNvSpPr/>
            <p:nvPr/>
          </p:nvSpPr>
          <p:spPr>
            <a:xfrm>
              <a:off x="5948136" y="1612225"/>
              <a:ext cx="687614" cy="17062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9" name="직사각형 28"/>
            <p:cNvSpPr/>
            <p:nvPr/>
          </p:nvSpPr>
          <p:spPr>
            <a:xfrm>
              <a:off x="7770586" y="1615513"/>
              <a:ext cx="687614" cy="17062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6" name="TextBox 5"/>
          <p:cNvSpPr txBox="1"/>
          <p:nvPr/>
        </p:nvSpPr>
        <p:spPr>
          <a:xfrm>
            <a:off x="4249741" y="6179404"/>
            <a:ext cx="455462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/>
              <a:t>⑤</a:t>
            </a:r>
            <a:r>
              <a:rPr lang="en-US" altLang="ko-KR" dirty="0" smtClean="0"/>
              <a:t>, </a:t>
            </a:r>
            <a:r>
              <a:rPr lang="ko-KR" altLang="en-US" dirty="0" smtClean="0"/>
              <a:t>⑥ 수강과목 선택 후 설정 클릭</a:t>
            </a:r>
            <a:endParaRPr lang="en-US" altLang="ko-KR" dirty="0" smtClean="0"/>
          </a:p>
          <a:p>
            <a:r>
              <a:rPr lang="en-US" altLang="ko-KR" dirty="0" smtClean="0"/>
              <a:t>(</a:t>
            </a:r>
            <a:r>
              <a:rPr lang="ko-KR" altLang="en-US" dirty="0" smtClean="0"/>
              <a:t>이미 선택 되어있는 </a:t>
            </a:r>
            <a:r>
              <a:rPr lang="en-US" altLang="ko-KR" dirty="0" smtClean="0"/>
              <a:t>2</a:t>
            </a:r>
            <a:r>
              <a:rPr lang="ko-KR" altLang="en-US" dirty="0" smtClean="0"/>
              <a:t>개 과목은 필수과목</a:t>
            </a:r>
            <a:r>
              <a:rPr lang="en-US" altLang="ko-KR" dirty="0" smtClean="0"/>
              <a:t>)</a:t>
            </a:r>
            <a:endParaRPr lang="en-US" altLang="ko-KR" dirty="0"/>
          </a:p>
        </p:txBody>
      </p:sp>
      <p:sp>
        <p:nvSpPr>
          <p:cNvPr id="24" name="모서리가 둥근 직사각형 23"/>
          <p:cNvSpPr/>
          <p:nvPr/>
        </p:nvSpPr>
        <p:spPr>
          <a:xfrm>
            <a:off x="5094242" y="4649269"/>
            <a:ext cx="966924" cy="510559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5" name="TextBox 24"/>
          <p:cNvSpPr txBox="1"/>
          <p:nvPr/>
        </p:nvSpPr>
        <p:spPr>
          <a:xfrm>
            <a:off x="4546430" y="4442883"/>
            <a:ext cx="5478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400" b="1" dirty="0" smtClean="0">
                <a:solidFill>
                  <a:srgbClr val="FF0000"/>
                </a:solidFill>
              </a:rPr>
              <a:t>⑥</a:t>
            </a:r>
            <a:endParaRPr lang="ko-KR" altLang="en-US" sz="2400" b="1" dirty="0">
              <a:solidFill>
                <a:srgbClr val="FF0000"/>
              </a:solidFill>
            </a:endParaRPr>
          </a:p>
        </p:txBody>
      </p:sp>
      <p:sp>
        <p:nvSpPr>
          <p:cNvPr id="16" name="모서리가 둥근 직사각형 15"/>
          <p:cNvSpPr/>
          <p:nvPr/>
        </p:nvSpPr>
        <p:spPr>
          <a:xfrm>
            <a:off x="3483155" y="1901713"/>
            <a:ext cx="566331" cy="2747556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7" name="TextBox 26"/>
          <p:cNvSpPr txBox="1"/>
          <p:nvPr/>
        </p:nvSpPr>
        <p:spPr>
          <a:xfrm>
            <a:off x="2986211" y="1670880"/>
            <a:ext cx="5478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400" b="1" dirty="0" smtClean="0">
                <a:solidFill>
                  <a:srgbClr val="FF0000"/>
                </a:solidFill>
              </a:rPr>
              <a:t>⑤</a:t>
            </a:r>
            <a:endParaRPr lang="ko-KR" altLang="en-US" sz="24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999697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그룹 8"/>
          <p:cNvGrpSpPr/>
          <p:nvPr/>
        </p:nvGrpSpPr>
        <p:grpSpPr>
          <a:xfrm>
            <a:off x="0" y="0"/>
            <a:ext cx="12192000" cy="5969726"/>
            <a:chOff x="0" y="0"/>
            <a:chExt cx="12192000" cy="5969726"/>
          </a:xfrm>
        </p:grpSpPr>
        <p:pic>
          <p:nvPicPr>
            <p:cNvPr id="7" name="그림 6"/>
            <p:cNvPicPr>
              <a:picLocks noChangeAspect="1"/>
            </p:cNvPicPr>
            <p:nvPr/>
          </p:nvPicPr>
          <p:blipFill rotWithShape="1">
            <a:blip r:embed="rId3"/>
            <a:srcRect t="7592" b="9349"/>
            <a:stretch/>
          </p:blipFill>
          <p:spPr>
            <a:xfrm>
              <a:off x="0" y="0"/>
              <a:ext cx="12192000" cy="5969726"/>
            </a:xfrm>
            <a:prstGeom prst="rect">
              <a:avLst/>
            </a:prstGeom>
          </p:spPr>
        </p:pic>
        <p:sp>
          <p:nvSpPr>
            <p:cNvPr id="8" name="직사각형 7"/>
            <p:cNvSpPr/>
            <p:nvPr/>
          </p:nvSpPr>
          <p:spPr>
            <a:xfrm>
              <a:off x="3987800" y="4337050"/>
              <a:ext cx="1327150" cy="17145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5" name="직사각형 14"/>
            <p:cNvSpPr/>
            <p:nvPr/>
          </p:nvSpPr>
          <p:spPr>
            <a:xfrm>
              <a:off x="3987800" y="4574490"/>
              <a:ext cx="1327150" cy="17145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7" name="직사각형 16"/>
            <p:cNvSpPr/>
            <p:nvPr/>
          </p:nvSpPr>
          <p:spPr>
            <a:xfrm>
              <a:off x="3987800" y="4808945"/>
              <a:ext cx="1327150" cy="17145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8" name="직사각형 17"/>
            <p:cNvSpPr/>
            <p:nvPr/>
          </p:nvSpPr>
          <p:spPr>
            <a:xfrm>
              <a:off x="3943940" y="5022485"/>
              <a:ext cx="1580560" cy="17145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9" name="직사각형 18"/>
            <p:cNvSpPr/>
            <p:nvPr/>
          </p:nvSpPr>
          <p:spPr>
            <a:xfrm>
              <a:off x="6299200" y="4340225"/>
              <a:ext cx="520700" cy="14045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0" name="직사각형 19"/>
            <p:cNvSpPr/>
            <p:nvPr/>
          </p:nvSpPr>
          <p:spPr>
            <a:xfrm>
              <a:off x="6337300" y="4595280"/>
              <a:ext cx="520700" cy="14045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1" name="직사각형 20"/>
            <p:cNvSpPr/>
            <p:nvPr/>
          </p:nvSpPr>
          <p:spPr>
            <a:xfrm>
              <a:off x="6299200" y="4824445"/>
              <a:ext cx="520700" cy="14045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2" name="직사각형 21"/>
            <p:cNvSpPr/>
            <p:nvPr/>
          </p:nvSpPr>
          <p:spPr>
            <a:xfrm>
              <a:off x="6299200" y="5009275"/>
              <a:ext cx="520700" cy="14045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6" name="TextBox 5"/>
          <p:cNvSpPr txBox="1"/>
          <p:nvPr/>
        </p:nvSpPr>
        <p:spPr>
          <a:xfrm>
            <a:off x="4249741" y="5969726"/>
            <a:ext cx="455462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/>
              <a:t>⑦ 각 과목 수강 후 평가하기 클릭</a:t>
            </a:r>
            <a:endParaRPr lang="en-US" altLang="ko-KR" dirty="0" smtClean="0"/>
          </a:p>
          <a:p>
            <a:r>
              <a:rPr lang="en-US" altLang="ko-KR" dirty="0" smtClean="0"/>
              <a:t>(60</a:t>
            </a:r>
            <a:r>
              <a:rPr lang="ko-KR" altLang="en-US" dirty="0" smtClean="0"/>
              <a:t>점 이상이어야 안전교육 이수 가능</a:t>
            </a:r>
            <a:r>
              <a:rPr lang="en-US" altLang="ko-KR" dirty="0" smtClean="0"/>
              <a:t>)</a:t>
            </a:r>
            <a:endParaRPr lang="en-US" altLang="ko-KR" dirty="0"/>
          </a:p>
        </p:txBody>
      </p:sp>
      <p:sp>
        <p:nvSpPr>
          <p:cNvPr id="24" name="모서리가 둥근 직사각형 23"/>
          <p:cNvSpPr/>
          <p:nvPr/>
        </p:nvSpPr>
        <p:spPr>
          <a:xfrm>
            <a:off x="6962231" y="5302413"/>
            <a:ext cx="718729" cy="366868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5" name="TextBox 24"/>
          <p:cNvSpPr txBox="1"/>
          <p:nvPr/>
        </p:nvSpPr>
        <p:spPr>
          <a:xfrm>
            <a:off x="6414419" y="5127006"/>
            <a:ext cx="5478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400" b="1" dirty="0" smtClean="0">
                <a:solidFill>
                  <a:srgbClr val="FF0000"/>
                </a:solidFill>
              </a:rPr>
              <a:t>⑦</a:t>
            </a:r>
            <a:endParaRPr lang="ko-KR" altLang="en-US" sz="24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293654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260</TotalTime>
  <Words>82</Words>
  <Application>Microsoft Office PowerPoint</Application>
  <PresentationFormat>와이드스크린</PresentationFormat>
  <Paragraphs>19</Paragraphs>
  <Slides>6</Slides>
  <Notes>3</Notes>
  <HiddenSlides>0</HiddenSlides>
  <MMClips>0</MMClips>
  <ScaleCrop>false</ScaleCrop>
  <HeadingPairs>
    <vt:vector size="6" baseType="variant">
      <vt:variant>
        <vt:lpstr>사용한 글꼴</vt:lpstr>
      </vt:variant>
      <vt:variant>
        <vt:i4>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6</vt:i4>
      </vt:variant>
    </vt:vector>
  </HeadingPairs>
  <TitlesOfParts>
    <vt:vector size="9" baseType="lpstr">
      <vt:lpstr>맑은 고딕</vt:lpstr>
      <vt:lpstr>Arial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admin</dc:creator>
  <cp:lastModifiedBy>미용</cp:lastModifiedBy>
  <cp:revision>20</cp:revision>
  <dcterms:created xsi:type="dcterms:W3CDTF">2020-05-31T23:43:59Z</dcterms:created>
  <dcterms:modified xsi:type="dcterms:W3CDTF">2021-09-23T05:09:40Z</dcterms:modified>
  <cp:contentStatus>최종본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